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x="10058400" cy="7772400"/>
  <p:notesSz cx="10058400" cy="7772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3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customXml" Target="../customXml/item3.xml"/><Relationship Id="rId2" Type="http://schemas.openxmlformats.org/officeDocument/2006/relationships/theme" Target="theme/them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tableStyles" Target="tableStyles.xml"/><Relationship Id="rId15" Type="http://schemas.openxmlformats.org/officeDocument/2006/relationships/customXml" Target="../customXml/item1.xml"/><Relationship Id="rId10" Type="http://schemas.openxmlformats.org/officeDocument/2006/relationships/slide" Target="slides/slide5.xml"/><Relationship Id="rId4" Type="http://schemas.openxmlformats.org/officeDocument/2006/relationships/presProps" Target="presProps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5"/>
              <a:t> </a:t>
            </a:r>
            <a:r>
              <a:rPr dirty="0"/>
              <a:t>custom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25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5"/>
              <a:t> </a:t>
            </a:r>
            <a:r>
              <a:rPr dirty="0"/>
              <a:t>custom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25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5"/>
              <a:t> </a:t>
            </a:r>
            <a:r>
              <a:rPr dirty="0"/>
              <a:t>custom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25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5"/>
              <a:t> </a:t>
            </a:r>
            <a:r>
              <a:rPr dirty="0"/>
              <a:t>custom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25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5"/>
              <a:t> </a:t>
            </a:r>
            <a:r>
              <a:rPr dirty="0"/>
              <a:t>custom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25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2920" y="310896"/>
            <a:ext cx="9052560" cy="1243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1787652"/>
            <a:ext cx="9052560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495669" y="6984060"/>
            <a:ext cx="2701290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5"/>
              <a:t> </a:t>
            </a:r>
            <a:r>
              <a:rPr dirty="0"/>
              <a:t>custom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25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Relationship Id="rId3" Type="http://schemas.openxmlformats.org/officeDocument/2006/relationships/image" Target="../media/image4.jpg"/><Relationship Id="rId4" Type="http://schemas.openxmlformats.org/officeDocument/2006/relationships/image" Target="../media/image5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g"/><Relationship Id="rId3" Type="http://schemas.openxmlformats.org/officeDocument/2006/relationships/image" Target="../media/image7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9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g"/><Relationship Id="rId3" Type="http://schemas.openxmlformats.org/officeDocument/2006/relationships/image" Target="../media/image11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Relationship Id="rId3" Type="http://schemas.openxmlformats.org/officeDocument/2006/relationships/image" Target="../media/image13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jpg"/><Relationship Id="rId3" Type="http://schemas.openxmlformats.org/officeDocument/2006/relationships/image" Target="../media/image15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jpg"/><Relationship Id="rId3" Type="http://schemas.openxmlformats.org/officeDocument/2006/relationships/image" Target="../media/image17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jpg"/><Relationship Id="rId3" Type="http://schemas.openxmlformats.org/officeDocument/2006/relationships/image" Target="../media/image19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01700" y="1103121"/>
            <a:ext cx="4571365" cy="21310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tifakt Element"/>
                <a:cs typeface="Artifakt Element"/>
              </a:rPr>
              <a:t>Step-by-</a:t>
            </a:r>
            <a:r>
              <a:rPr dirty="0" sz="1200" b="1">
                <a:latin typeface="Artifakt Element"/>
                <a:cs typeface="Artifakt Element"/>
              </a:rPr>
              <a:t>step</a:t>
            </a:r>
            <a:r>
              <a:rPr dirty="0" sz="1200" spc="45" b="1">
                <a:latin typeface="Artifakt Element"/>
                <a:cs typeface="Artifakt Element"/>
              </a:rPr>
              <a:t> </a:t>
            </a:r>
            <a:r>
              <a:rPr dirty="0" sz="1200" spc="-20" b="1">
                <a:latin typeface="Artifakt Element"/>
                <a:cs typeface="Artifakt Element"/>
              </a:rPr>
              <a:t>guide</a:t>
            </a:r>
            <a:endParaRPr sz="12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60"/>
              </a:spcBef>
            </a:pPr>
            <a:r>
              <a:rPr dirty="0" sz="1600" b="1">
                <a:latin typeface="Artifakt Element"/>
                <a:cs typeface="Artifakt Element"/>
              </a:rPr>
              <a:t>Create</a:t>
            </a:r>
            <a:r>
              <a:rPr dirty="0" sz="1600" spc="-3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a</a:t>
            </a:r>
            <a:r>
              <a:rPr dirty="0" sz="1600" spc="-2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custom</a:t>
            </a:r>
            <a:r>
              <a:rPr dirty="0" sz="1600" spc="-25" b="1">
                <a:latin typeface="Artifakt Element"/>
                <a:cs typeface="Artifakt Element"/>
              </a:rPr>
              <a:t> </a:t>
            </a:r>
            <a:r>
              <a:rPr dirty="0" sz="1600" spc="-20" b="1">
                <a:latin typeface="Artifakt Element"/>
                <a:cs typeface="Artifakt Element"/>
              </a:rPr>
              <a:t>tool</a:t>
            </a:r>
            <a:endParaRPr sz="16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85"/>
              </a:spcBef>
            </a:pPr>
            <a:r>
              <a:rPr dirty="0" sz="1100">
                <a:latin typeface="Artifakt Element"/>
                <a:cs typeface="Artifakt Element"/>
              </a:rPr>
              <a:t>Populate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digital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creating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custom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scratch.</a:t>
            </a:r>
            <a:endParaRPr sz="11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35"/>
              </a:spcBef>
            </a:pPr>
            <a:r>
              <a:rPr dirty="0" sz="1200" b="1">
                <a:latin typeface="Artifakt Element"/>
                <a:cs typeface="Artifakt Element"/>
              </a:rPr>
              <a:t>Learning</a:t>
            </a:r>
            <a:r>
              <a:rPr dirty="0" sz="1200" spc="-20" b="1">
                <a:latin typeface="Artifakt Element"/>
                <a:cs typeface="Artifakt Element"/>
              </a:rPr>
              <a:t> </a:t>
            </a:r>
            <a:r>
              <a:rPr dirty="0" sz="1200" spc="-10" b="1">
                <a:latin typeface="Artifakt Element"/>
                <a:cs typeface="Artifakt Element"/>
              </a:rPr>
              <a:t>objectives:</a:t>
            </a:r>
            <a:endParaRPr sz="12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14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new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milling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tool.</a:t>
            </a:r>
            <a:endParaRPr sz="11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3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Edit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parameters.</a:t>
            </a:r>
            <a:endParaRPr sz="11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350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cutting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presets.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896111" y="6004305"/>
            <a:ext cx="8267700" cy="18415"/>
          </a:xfrm>
          <a:custGeom>
            <a:avLst/>
            <a:gdLst/>
            <a:ahLst/>
            <a:cxnLst/>
            <a:rect l="l" t="t" r="r" b="b"/>
            <a:pathLst>
              <a:path w="8267700" h="18414">
                <a:moveTo>
                  <a:pt x="8267446" y="0"/>
                </a:moveTo>
                <a:lnTo>
                  <a:pt x="0" y="0"/>
                </a:lnTo>
                <a:lnTo>
                  <a:pt x="0" y="18288"/>
                </a:lnTo>
                <a:lnTo>
                  <a:pt x="8267446" y="18288"/>
                </a:lnTo>
                <a:lnTo>
                  <a:pt x="826744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87448" y="3358896"/>
            <a:ext cx="4162171" cy="2108580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3143757" y="5476113"/>
            <a:ext cx="129159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completed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exercise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5"/>
              <a:t> </a:t>
            </a:r>
            <a:r>
              <a:rPr dirty="0"/>
              <a:t>custom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25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970530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1.</a:t>
            </a:r>
            <a:r>
              <a:rPr dirty="0" sz="1100" spc="19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Open</a:t>
            </a:r>
            <a:r>
              <a:rPr dirty="0" sz="1100" spc="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new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Untitled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design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navigate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Manufacture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workspace.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Library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by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clicking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Manage&gt;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Library.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962269" y="2265934"/>
            <a:ext cx="203835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Open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Tool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Library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dialog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2884144"/>
            <a:ext cx="2923540" cy="6578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2.</a:t>
            </a:r>
            <a:r>
              <a:rPr dirty="0" sz="1100" spc="16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Navigate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Learn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CAM </a:t>
            </a:r>
            <a:r>
              <a:rPr dirty="0" sz="1100">
                <a:latin typeface="Artifakt Element"/>
                <a:cs typeface="Artifakt Element"/>
              </a:rPr>
              <a:t>Sample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–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created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50">
                <a:latin typeface="Artifakt Element"/>
                <a:cs typeface="Artifakt Element"/>
              </a:rPr>
              <a:t>a </a:t>
            </a:r>
            <a:r>
              <a:rPr dirty="0" sz="1100">
                <a:latin typeface="Artifakt Element"/>
                <a:cs typeface="Artifakt Element"/>
              </a:rPr>
              <a:t>previous</a:t>
            </a:r>
            <a:r>
              <a:rPr dirty="0" sz="1100" spc="-4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video.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366128" y="3900042"/>
            <a:ext cx="163512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Open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tool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library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2743834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3144266" y="0"/>
                </a:moveTo>
                <a:lnTo>
                  <a:pt x="0" y="0"/>
                </a:lnTo>
                <a:lnTo>
                  <a:pt x="0" y="6096"/>
                </a:lnTo>
                <a:lnTo>
                  <a:pt x="3144266" y="6096"/>
                </a:lnTo>
                <a:lnTo>
                  <a:pt x="3144266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3150489" y="0"/>
                </a:lnTo>
                <a:lnTo>
                  <a:pt x="3144393" y="0"/>
                </a:lnTo>
                <a:lnTo>
                  <a:pt x="3144393" y="6096"/>
                </a:lnTo>
                <a:lnTo>
                  <a:pt x="31504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 txBox="1"/>
          <p:nvPr/>
        </p:nvSpPr>
        <p:spPr>
          <a:xfrm>
            <a:off x="2055622" y="4518126"/>
            <a:ext cx="2991485" cy="108013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3.</a:t>
            </a:r>
            <a:r>
              <a:rPr dirty="0" sz="1100" spc="114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previous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video,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copied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and </a:t>
            </a:r>
            <a:r>
              <a:rPr dirty="0" sz="1100">
                <a:latin typeface="Artifakt Element"/>
                <a:cs typeface="Artifakt Element"/>
              </a:rPr>
              <a:t>pasted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two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existing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tool </a:t>
            </a:r>
            <a:r>
              <a:rPr dirty="0" sz="1100">
                <a:latin typeface="Artifakt Element"/>
                <a:cs typeface="Artifakt Element"/>
              </a:rPr>
              <a:t>library.</a:t>
            </a:r>
            <a:r>
              <a:rPr dirty="0" sz="1100" spc="-4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However,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also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5">
                <a:latin typeface="Artifakt Element"/>
                <a:cs typeface="Artifakt Element"/>
              </a:rPr>
              <a:t> new </a:t>
            </a:r>
            <a:r>
              <a:rPr dirty="0" sz="1100">
                <a:latin typeface="Artifakt Element"/>
                <a:cs typeface="Artifakt Element"/>
              </a:rPr>
              <a:t>tools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scratch.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plus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icon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to </a:t>
            </a: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new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tool.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6535293" y="6258305"/>
            <a:ext cx="146748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Create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new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tool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9" name="object 9" descr=""/>
          <p:cNvSpPr/>
          <p:nvPr/>
        </p:nvSpPr>
        <p:spPr>
          <a:xfrm>
            <a:off x="2001266" y="4377816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3144266" y="0"/>
                </a:moveTo>
                <a:lnTo>
                  <a:pt x="0" y="0"/>
                </a:lnTo>
                <a:lnTo>
                  <a:pt x="0" y="6096"/>
                </a:lnTo>
                <a:lnTo>
                  <a:pt x="3144266" y="6096"/>
                </a:lnTo>
                <a:lnTo>
                  <a:pt x="3144266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3150489" y="0"/>
                </a:lnTo>
                <a:lnTo>
                  <a:pt x="3144393" y="0"/>
                </a:lnTo>
                <a:lnTo>
                  <a:pt x="3144393" y="6096"/>
                </a:lnTo>
                <a:lnTo>
                  <a:pt x="31504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0" name="object 10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53"/>
            <a:ext cx="2777489" cy="915634"/>
          </a:xfrm>
          <a:prstGeom prst="rect">
            <a:avLst/>
          </a:prstGeom>
        </p:spPr>
      </p:pic>
      <p:pic>
        <p:nvPicPr>
          <p:cNvPr id="11" name="object 11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2079" y="2932214"/>
            <a:ext cx="2777489" cy="851369"/>
          </a:xfrm>
          <a:prstGeom prst="rect">
            <a:avLst/>
          </a:prstGeom>
        </p:spPr>
      </p:pic>
      <p:pic>
        <p:nvPicPr>
          <p:cNvPr id="12" name="object 12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212079" y="4565903"/>
            <a:ext cx="2777489" cy="1573149"/>
          </a:xfrm>
          <a:prstGeom prst="rect">
            <a:avLst/>
          </a:prstGeom>
        </p:spPr>
      </p:pic>
      <p:sp>
        <p:nvSpPr>
          <p:cNvPr id="13" name="object 1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5"/>
              <a:t> </a:t>
            </a:r>
            <a:r>
              <a:rPr dirty="0"/>
              <a:t>custom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25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651760" cy="446405"/>
          </a:xfrm>
          <a:prstGeom prst="rect">
            <a:avLst/>
          </a:prstGeom>
        </p:spPr>
        <p:txBody>
          <a:bodyPr wrap="square" lIns="0" tIns="5524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dirty="0" sz="1100" b="1">
                <a:latin typeface="Artifakt Element"/>
                <a:cs typeface="Artifakt Element"/>
              </a:rPr>
              <a:t>4.</a:t>
            </a:r>
            <a:r>
              <a:rPr dirty="0" sz="1100" spc="12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Select 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Flat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end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mill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option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</a:t>
            </a:r>
            <a:endParaRPr sz="1100">
              <a:latin typeface="Artifakt Element"/>
              <a:cs typeface="Artifakt Element"/>
            </a:endParaRPr>
          </a:p>
          <a:p>
            <a:pPr marL="241300">
              <a:lnSpc>
                <a:spcPct val="100000"/>
              </a:lnSpc>
              <a:spcBef>
                <a:spcPts val="335"/>
              </a:spcBef>
            </a:pP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Milling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section.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427089" y="2533015"/>
            <a:ext cx="157416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4.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tool</a:t>
            </a:r>
            <a:r>
              <a:rPr dirty="0" sz="900" spc="-20" i="1">
                <a:latin typeface="Artifakt Element"/>
                <a:cs typeface="Artifakt Element"/>
              </a:rPr>
              <a:t> type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150844"/>
            <a:ext cx="2980055" cy="12909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5.</a:t>
            </a:r>
            <a:r>
              <a:rPr dirty="0" sz="1100" spc="13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General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tab,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enter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0" b="1">
                <a:latin typeface="Artifakt Element"/>
                <a:cs typeface="Artifakt Element"/>
              </a:rPr>
              <a:t>1/2in </a:t>
            </a:r>
            <a:r>
              <a:rPr dirty="0" sz="1100" b="1">
                <a:latin typeface="Artifakt Element"/>
                <a:cs typeface="Artifakt Element"/>
              </a:rPr>
              <a:t>End</a:t>
            </a:r>
            <a:r>
              <a:rPr dirty="0" sz="1100" spc="-10" b="1">
                <a:latin typeface="Artifakt Element"/>
                <a:cs typeface="Artifakt Element"/>
              </a:rPr>
              <a:t> </a:t>
            </a:r>
            <a:r>
              <a:rPr dirty="0" sz="1100" b="1">
                <a:latin typeface="Artifakt Element"/>
                <a:cs typeface="Artifakt Element"/>
              </a:rPr>
              <a:t>Mill</a:t>
            </a:r>
            <a:r>
              <a:rPr dirty="0" sz="1100" spc="-1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Description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box. </a:t>
            </a:r>
            <a:r>
              <a:rPr dirty="0" sz="1100">
                <a:latin typeface="Artifakt Element"/>
                <a:cs typeface="Artifakt Element"/>
              </a:rPr>
              <a:t>Because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details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match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50">
                <a:latin typeface="Artifakt Element"/>
                <a:cs typeface="Artifakt Element"/>
              </a:rPr>
              <a:t>a </a:t>
            </a:r>
            <a:r>
              <a:rPr dirty="0" sz="1100">
                <a:latin typeface="Artifakt Element"/>
                <a:cs typeface="Artifakt Element"/>
              </a:rPr>
              <a:t>specific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physical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tool,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make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sure</a:t>
            </a:r>
            <a:r>
              <a:rPr dirty="0" sz="1100" spc="-25">
                <a:latin typeface="Artifakt Element"/>
                <a:cs typeface="Artifakt Element"/>
              </a:rPr>
              <a:t> you </a:t>
            </a:r>
            <a:r>
              <a:rPr dirty="0" sz="1100">
                <a:latin typeface="Artifakt Element"/>
                <a:cs typeface="Artifakt Element"/>
              </a:rPr>
              <a:t>enter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appropriate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vendor,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product</a:t>
            </a:r>
            <a:r>
              <a:rPr dirty="0" sz="1100" spc="-25">
                <a:latin typeface="Artifakt Element"/>
                <a:cs typeface="Artifakt Element"/>
              </a:rPr>
              <a:t> ID,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product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link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information.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604128" y="4852796"/>
            <a:ext cx="239649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5.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Customize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general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information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010534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3144266" y="0"/>
                </a:moveTo>
                <a:lnTo>
                  <a:pt x="0" y="0"/>
                </a:lnTo>
                <a:lnTo>
                  <a:pt x="0" y="6096"/>
                </a:lnTo>
                <a:lnTo>
                  <a:pt x="3144266" y="6096"/>
                </a:lnTo>
                <a:lnTo>
                  <a:pt x="3144266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3150489" y="0"/>
                </a:lnTo>
                <a:lnTo>
                  <a:pt x="3144393" y="0"/>
                </a:lnTo>
                <a:lnTo>
                  <a:pt x="3144393" y="6096"/>
                </a:lnTo>
                <a:lnTo>
                  <a:pt x="31504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204521"/>
            <a:ext cx="2777489" cy="1133026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2079" y="3198876"/>
            <a:ext cx="2777489" cy="150450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5"/>
              <a:t> </a:t>
            </a:r>
            <a:r>
              <a:rPr dirty="0"/>
              <a:t>custom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25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40660" cy="2557145"/>
          </a:xfrm>
          <a:prstGeom prst="rect">
            <a:avLst/>
          </a:prstGeom>
        </p:spPr>
        <p:txBody>
          <a:bodyPr wrap="square" lIns="0" tIns="5524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dirty="0" sz="1100" b="1">
                <a:latin typeface="Artifakt Element"/>
                <a:cs typeface="Artifakt Element"/>
              </a:rPr>
              <a:t>6.</a:t>
            </a:r>
            <a:r>
              <a:rPr dirty="0" sz="1100" spc="13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Continue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Cutter tab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enter</a:t>
            </a:r>
            <a:endParaRPr sz="1100">
              <a:latin typeface="Artifakt Element"/>
              <a:cs typeface="Artifakt Element"/>
            </a:endParaRPr>
          </a:p>
          <a:p>
            <a:pPr marL="241300">
              <a:lnSpc>
                <a:spcPct val="100000"/>
              </a:lnSpc>
              <a:spcBef>
                <a:spcPts val="335"/>
              </a:spcBef>
            </a:pPr>
            <a:r>
              <a:rPr dirty="0" sz="1100" b="1">
                <a:latin typeface="Artifakt Element"/>
                <a:cs typeface="Artifakt Element"/>
              </a:rPr>
              <a:t>0.5</a:t>
            </a:r>
            <a:r>
              <a:rPr dirty="0" sz="1100" spc="-10" b="1">
                <a:latin typeface="Artifakt Element"/>
                <a:cs typeface="Artifakt Element"/>
              </a:rPr>
              <a:t> </a:t>
            </a:r>
            <a:r>
              <a:rPr dirty="0" sz="1100" b="1">
                <a:latin typeface="Artifakt Element"/>
                <a:cs typeface="Artifakt Element"/>
              </a:rPr>
              <a:t>in</a:t>
            </a:r>
            <a:r>
              <a:rPr dirty="0" sz="1100" spc="-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Diameter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box.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Press</a:t>
            </a:r>
            <a:endParaRPr sz="1100">
              <a:latin typeface="Artifakt Element"/>
              <a:cs typeface="Artifakt Element"/>
            </a:endParaRPr>
          </a:p>
          <a:p>
            <a:pPr marL="241300" marR="5080">
              <a:lnSpc>
                <a:spcPct val="125899"/>
              </a:lnSpc>
              <a:spcBef>
                <a:spcPts val="5"/>
              </a:spcBef>
            </a:pPr>
            <a:r>
              <a:rPr dirty="0" sz="1100">
                <a:latin typeface="Artifakt Element"/>
                <a:cs typeface="Artifakt Element"/>
              </a:rPr>
              <a:t>Enter.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 the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Shaft</a:t>
            </a:r>
            <a:r>
              <a:rPr dirty="0" sz="1100" spc="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diameter </a:t>
            </a:r>
            <a:r>
              <a:rPr dirty="0" sz="1100">
                <a:latin typeface="Artifakt Element"/>
                <a:cs typeface="Artifakt Element"/>
              </a:rPr>
              <a:t>value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automatically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updates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match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Diameter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value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because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is </a:t>
            </a:r>
            <a:r>
              <a:rPr dirty="0" sz="1100">
                <a:latin typeface="Artifakt Element"/>
                <a:cs typeface="Artifakt Element"/>
              </a:rPr>
              <a:t>driven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equation.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FX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icon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in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Shaft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diameter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box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indicates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that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value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driven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by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equation </a:t>
            </a:r>
            <a:r>
              <a:rPr dirty="0" sz="1100">
                <a:latin typeface="Artifakt Element"/>
                <a:cs typeface="Artifakt Element"/>
              </a:rPr>
              <a:t>until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override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it.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Continue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to </a:t>
            </a:r>
            <a:r>
              <a:rPr dirty="0" sz="1100">
                <a:latin typeface="Artifakt Element"/>
                <a:cs typeface="Artifakt Element"/>
              </a:rPr>
              <a:t>customize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information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Cutter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digital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tool </a:t>
            </a:r>
            <a:r>
              <a:rPr dirty="0" sz="1100">
                <a:latin typeface="Artifakt Element"/>
                <a:cs typeface="Artifakt Element"/>
              </a:rPr>
              <a:t>matches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physical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tool.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843396" y="3724783"/>
            <a:ext cx="215900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6.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Customize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tool’s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geometry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4342866"/>
            <a:ext cx="2757805" cy="150241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7.</a:t>
            </a:r>
            <a:r>
              <a:rPr dirty="0" sz="1100" spc="17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Continue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Holder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tab,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then </a:t>
            </a:r>
            <a:r>
              <a:rPr dirty="0" sz="1100">
                <a:latin typeface="Artifakt Element"/>
                <a:cs typeface="Artifakt Element"/>
              </a:rPr>
              <a:t>locate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CT40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–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0.125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x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1.38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End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Mill </a:t>
            </a:r>
            <a:r>
              <a:rPr dirty="0" sz="1100">
                <a:latin typeface="Artifakt Element"/>
                <a:cs typeface="Artifakt Element"/>
              </a:rPr>
              <a:t>Holder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left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column.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holder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highlight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it.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If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have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any </a:t>
            </a:r>
            <a:r>
              <a:rPr dirty="0" sz="1100">
                <a:latin typeface="Artifakt Element"/>
                <a:cs typeface="Artifakt Element"/>
              </a:rPr>
              <a:t>holders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saved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custom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tool </a:t>
            </a:r>
            <a:r>
              <a:rPr dirty="0" sz="1100">
                <a:latin typeface="Artifakt Element"/>
                <a:cs typeface="Artifakt Element"/>
              </a:rPr>
              <a:t>library,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them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left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column.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619113" y="5874257"/>
            <a:ext cx="138176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7.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Choose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holder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4202569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2915666" y="0"/>
                </a:moveTo>
                <a:lnTo>
                  <a:pt x="0" y="0"/>
                </a:lnTo>
                <a:lnTo>
                  <a:pt x="0" y="6083"/>
                </a:lnTo>
                <a:lnTo>
                  <a:pt x="2915666" y="6083"/>
                </a:lnTo>
                <a:lnTo>
                  <a:pt x="2915666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83"/>
                </a:lnTo>
                <a:lnTo>
                  <a:pt x="2921889" y="6083"/>
                </a:lnTo>
                <a:lnTo>
                  <a:pt x="6058916" y="6083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32070" y="1138427"/>
            <a:ext cx="2856737" cy="247535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551170" y="4390644"/>
            <a:ext cx="2437256" cy="1370965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5"/>
              <a:t> </a:t>
            </a:r>
            <a:r>
              <a:rPr dirty="0"/>
              <a:t>custom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25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29230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8.</a:t>
            </a:r>
            <a:r>
              <a:rPr dirty="0" sz="1100" spc="49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holder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add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tool.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If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want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extract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holder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save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your 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library,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you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Extract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holder.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483477" y="4125848"/>
            <a:ext cx="151828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8.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Click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10" i="1">
                <a:latin typeface="Artifakt Element"/>
                <a:cs typeface="Artifakt Element"/>
              </a:rPr>
              <a:t> holder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4740630"/>
            <a:ext cx="2747010" cy="87121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1300" marR="5080" indent="-228600">
              <a:lnSpc>
                <a:spcPct val="126099"/>
              </a:lnSpc>
              <a:spcBef>
                <a:spcPts val="100"/>
              </a:spcBef>
            </a:pPr>
            <a:r>
              <a:rPr dirty="0" sz="1100" b="1">
                <a:latin typeface="Artifakt Element"/>
                <a:cs typeface="Artifakt Element"/>
              </a:rPr>
              <a:t>9.</a:t>
            </a:r>
            <a:r>
              <a:rPr dirty="0" sz="1100" spc="13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Continue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Cutting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data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and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 create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cutting </a:t>
            </a:r>
            <a:r>
              <a:rPr dirty="0" sz="1100">
                <a:latin typeface="Artifakt Element"/>
                <a:cs typeface="Artifakt Element"/>
              </a:rPr>
              <a:t>presets.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plus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icon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50">
                <a:latin typeface="Artifakt Element"/>
                <a:cs typeface="Artifakt Element"/>
              </a:rPr>
              <a:t>a </a:t>
            </a:r>
            <a:r>
              <a:rPr dirty="0" sz="1100">
                <a:latin typeface="Artifakt Element"/>
                <a:cs typeface="Artifakt Element"/>
              </a:rPr>
              <a:t>new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preset.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388989" y="6217158"/>
            <a:ext cx="149796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9.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Click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plus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icon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4601844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6059170" h="6350">
                <a:moveTo>
                  <a:pt x="5950699" y="0"/>
                </a:moveTo>
                <a:lnTo>
                  <a:pt x="5944616" y="0"/>
                </a:ln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50699" y="6096"/>
                </a:lnTo>
                <a:lnTo>
                  <a:pt x="5950699" y="0"/>
                </a:lnTo>
                <a:close/>
              </a:path>
              <a:path w="6059170" h="6350">
                <a:moveTo>
                  <a:pt x="5953747" y="0"/>
                </a:moveTo>
                <a:lnTo>
                  <a:pt x="5950712" y="0"/>
                </a:lnTo>
                <a:lnTo>
                  <a:pt x="5950712" y="6096"/>
                </a:lnTo>
                <a:lnTo>
                  <a:pt x="5953747" y="6096"/>
                </a:lnTo>
                <a:lnTo>
                  <a:pt x="5953747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5959856" y="0"/>
                </a:lnTo>
                <a:lnTo>
                  <a:pt x="5953760" y="0"/>
                </a:lnTo>
                <a:lnTo>
                  <a:pt x="5953760" y="6096"/>
                </a:lnTo>
                <a:lnTo>
                  <a:pt x="5959856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51115" y="1138427"/>
            <a:ext cx="2837819" cy="2865885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27320" y="4790694"/>
            <a:ext cx="2627639" cy="1313815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5"/>
              <a:t> </a:t>
            </a:r>
            <a:r>
              <a:rPr dirty="0"/>
              <a:t>custom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25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682875" cy="6578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algn="just"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10.</a:t>
            </a:r>
            <a:r>
              <a:rPr dirty="0" sz="1100" spc="-4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Name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new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preset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as </a:t>
            </a:r>
            <a:r>
              <a:rPr dirty="0" sz="1100" b="1">
                <a:latin typeface="Artifakt Element"/>
                <a:cs typeface="Artifakt Element"/>
              </a:rPr>
              <a:t>AL</a:t>
            </a:r>
            <a:r>
              <a:rPr dirty="0" sz="1100" spc="-5" b="1">
                <a:latin typeface="Artifakt Element"/>
                <a:cs typeface="Artifakt Element"/>
              </a:rPr>
              <a:t> </a:t>
            </a:r>
            <a:r>
              <a:rPr dirty="0" sz="1100" b="1">
                <a:latin typeface="Artifakt Element"/>
                <a:cs typeface="Artifakt Element"/>
              </a:rPr>
              <a:t>Rough</a:t>
            </a:r>
            <a:r>
              <a:rPr dirty="0" sz="1100" spc="-5" b="1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to </a:t>
            </a:r>
            <a:r>
              <a:rPr dirty="0" sz="1100">
                <a:latin typeface="Artifakt Element"/>
                <a:cs typeface="Artifakt Element"/>
              </a:rPr>
              <a:t>indicate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will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 used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rough </a:t>
            </a:r>
            <a:r>
              <a:rPr dirty="0" sz="1100" spc="-10">
                <a:latin typeface="Artifakt Element"/>
                <a:cs typeface="Artifakt Element"/>
              </a:rPr>
              <a:t>aluminum.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410325" y="2830195"/>
            <a:ext cx="147955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10.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Name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0" i="1">
                <a:latin typeface="Artifakt Element"/>
                <a:cs typeface="Artifakt Element"/>
              </a:rPr>
              <a:t> preset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444976"/>
            <a:ext cx="2529840" cy="12941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1300" marR="5080" indent="-228600">
              <a:lnSpc>
                <a:spcPct val="126000"/>
              </a:lnSpc>
              <a:spcBef>
                <a:spcPts val="100"/>
              </a:spcBef>
            </a:pPr>
            <a:r>
              <a:rPr dirty="0" sz="1100" b="1">
                <a:latin typeface="Artifakt Element"/>
                <a:cs typeface="Artifakt Element"/>
              </a:rPr>
              <a:t>11.</a:t>
            </a:r>
            <a:r>
              <a:rPr dirty="0" sz="1100" spc="13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Enter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b="1">
                <a:latin typeface="Artifakt Element"/>
                <a:cs typeface="Artifakt Element"/>
              </a:rPr>
              <a:t>8000</a:t>
            </a:r>
            <a:r>
              <a:rPr dirty="0" sz="1100" spc="-10" b="1">
                <a:latin typeface="Artifakt Element"/>
                <a:cs typeface="Artifakt Element"/>
              </a:rPr>
              <a:t> </a:t>
            </a:r>
            <a:r>
              <a:rPr dirty="0" sz="1100" b="1">
                <a:latin typeface="Artifakt Element"/>
                <a:cs typeface="Artifakt Element"/>
              </a:rPr>
              <a:t>RPM </a:t>
            </a:r>
            <a:r>
              <a:rPr dirty="0" sz="1100">
                <a:latin typeface="Artifakt Element"/>
                <a:cs typeface="Artifakt Element"/>
              </a:rPr>
              <a:t>into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Spindle </a:t>
            </a:r>
            <a:r>
              <a:rPr dirty="0" sz="1100">
                <a:latin typeface="Artifakt Element"/>
                <a:cs typeface="Artifakt Element"/>
              </a:rPr>
              <a:t>speed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box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0">
                <a:latin typeface="Artifakt Element"/>
                <a:cs typeface="Artifakt Element"/>
              </a:rPr>
              <a:t> several </a:t>
            </a:r>
            <a:r>
              <a:rPr dirty="0" sz="1100">
                <a:latin typeface="Artifakt Element"/>
                <a:cs typeface="Artifakt Element"/>
              </a:rPr>
              <a:t>other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parameters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automatically </a:t>
            </a:r>
            <a:r>
              <a:rPr dirty="0" sz="1100">
                <a:latin typeface="Artifakt Element"/>
                <a:cs typeface="Artifakt Element"/>
              </a:rPr>
              <a:t>update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because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they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are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driven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by </a:t>
            </a:r>
            <a:r>
              <a:rPr dirty="0" sz="1100">
                <a:latin typeface="Artifakt Element"/>
                <a:cs typeface="Artifakt Element"/>
              </a:rPr>
              <a:t>equations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include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Spindle </a:t>
            </a:r>
            <a:r>
              <a:rPr dirty="0" sz="1100">
                <a:latin typeface="Artifakt Element"/>
                <a:cs typeface="Artifakt Element"/>
              </a:rPr>
              <a:t>speed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value.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715380" y="5073777"/>
            <a:ext cx="217297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11.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Enter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Spindle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speed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value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306190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60640" y="1138427"/>
            <a:ext cx="2627796" cy="158000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17770" y="3495294"/>
            <a:ext cx="2856229" cy="1466215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5"/>
              <a:t> </a:t>
            </a:r>
            <a:r>
              <a:rPr dirty="0"/>
              <a:t>custom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25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465705" cy="6578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12.</a:t>
            </a:r>
            <a:r>
              <a:rPr dirty="0" sz="1100" spc="7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Enter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b="1">
                <a:latin typeface="Artifakt Element"/>
                <a:cs typeface="Artifakt Element"/>
              </a:rPr>
              <a:t>60</a:t>
            </a:r>
            <a:r>
              <a:rPr dirty="0" sz="1100" spc="-15" b="1">
                <a:latin typeface="Artifakt Element"/>
                <a:cs typeface="Artifakt Element"/>
              </a:rPr>
              <a:t> </a:t>
            </a:r>
            <a:r>
              <a:rPr dirty="0" sz="1100" b="1">
                <a:latin typeface="Artifakt Element"/>
                <a:cs typeface="Artifakt Element"/>
              </a:rPr>
              <a:t>in/min</a:t>
            </a:r>
            <a:r>
              <a:rPr dirty="0" sz="1100" spc="-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Cutting </a:t>
            </a:r>
            <a:r>
              <a:rPr dirty="0" sz="1100">
                <a:latin typeface="Artifakt Element"/>
                <a:cs typeface="Artifakt Element"/>
              </a:rPr>
              <a:t>feedrate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box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other </a:t>
            </a:r>
            <a:r>
              <a:rPr dirty="0" sz="1100">
                <a:latin typeface="Artifakt Element"/>
                <a:cs typeface="Artifakt Element"/>
              </a:rPr>
              <a:t>values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automatically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update.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523357" y="3343783"/>
            <a:ext cx="236474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12.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Adjust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Cutting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feedrate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value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961358"/>
            <a:ext cx="2766695" cy="17132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13.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manually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override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</a:t>
            </a:r>
            <a:r>
              <a:rPr dirty="0" sz="1100">
                <a:latin typeface="Artifakt Element"/>
                <a:cs typeface="Artifakt Element"/>
              </a:rPr>
              <a:t> equation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typing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value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into</a:t>
            </a:r>
            <a:r>
              <a:rPr dirty="0" sz="1100" spc="-25">
                <a:latin typeface="Artifakt Element"/>
                <a:cs typeface="Artifakt Element"/>
              </a:rPr>
              <a:t> the </a:t>
            </a:r>
            <a:r>
              <a:rPr dirty="0" sz="1100">
                <a:latin typeface="Artifakt Element"/>
                <a:cs typeface="Artifakt Element"/>
              </a:rPr>
              <a:t>box.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image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right,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 spc="-10">
                <a:latin typeface="Artifakt Element"/>
                <a:cs typeface="Artifakt Element"/>
              </a:rPr>
              <a:t>Lead-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feedrate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was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reduced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 </a:t>
            </a:r>
            <a:r>
              <a:rPr dirty="0" sz="1100" spc="-25">
                <a:latin typeface="Artifakt Element"/>
                <a:cs typeface="Artifakt Element"/>
              </a:rPr>
              <a:t>60 </a:t>
            </a:r>
            <a:r>
              <a:rPr dirty="0" sz="1100">
                <a:latin typeface="Artifakt Element"/>
                <a:cs typeface="Artifakt Element"/>
              </a:rPr>
              <a:t>in/min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b="1">
                <a:latin typeface="Artifakt Element"/>
                <a:cs typeface="Artifakt Element"/>
              </a:rPr>
              <a:t>40</a:t>
            </a:r>
            <a:r>
              <a:rPr dirty="0" sz="1100">
                <a:latin typeface="Artifakt Element"/>
                <a:cs typeface="Artifakt Element"/>
              </a:rPr>
              <a:t>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After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press</a:t>
            </a:r>
            <a:r>
              <a:rPr dirty="0" sz="1100" spc="-10">
                <a:latin typeface="Artifakt Element"/>
                <a:cs typeface="Artifakt Element"/>
              </a:rPr>
              <a:t> Enter,</a:t>
            </a:r>
            <a:r>
              <a:rPr dirty="0" sz="1100" spc="50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fx icon </a:t>
            </a:r>
            <a:r>
              <a:rPr dirty="0" sz="1100" spc="-10">
                <a:latin typeface="Artifakt Element"/>
                <a:cs typeface="Artifakt Element"/>
              </a:rPr>
              <a:t>disappears</a:t>
            </a:r>
            <a:r>
              <a:rPr dirty="0" sz="1100">
                <a:latin typeface="Artifakt Element"/>
                <a:cs typeface="Artifakt Element"/>
              </a:rPr>
              <a:t> to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indicate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that </a:t>
            </a:r>
            <a:r>
              <a:rPr dirty="0" sz="1100">
                <a:latin typeface="Artifakt Element"/>
                <a:cs typeface="Artifakt Element"/>
              </a:rPr>
              <a:t>it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driven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by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equation anymore.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540121" y="5168265"/>
            <a:ext cx="234759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 13.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Modify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an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equation-</a:t>
            </a:r>
            <a:r>
              <a:rPr dirty="0" sz="900" i="1">
                <a:latin typeface="Artifakt Element"/>
                <a:cs typeface="Artifakt Element"/>
              </a:rPr>
              <a:t>driven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value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821302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27929" y="1138427"/>
            <a:ext cx="2847085" cy="209435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98724" y="4009681"/>
            <a:ext cx="2465502" cy="1047076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5"/>
              <a:t> </a:t>
            </a:r>
            <a:r>
              <a:rPr dirty="0"/>
              <a:t>custom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25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81300" cy="1290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14. </a:t>
            </a:r>
            <a:r>
              <a:rPr dirty="0" sz="1100">
                <a:latin typeface="Artifakt Element"/>
                <a:cs typeface="Artifakt Element"/>
              </a:rPr>
              <a:t>Continue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Post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processor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tab</a:t>
            </a:r>
            <a:r>
              <a:rPr dirty="0" sz="1100" spc="50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 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is </a:t>
            </a:r>
            <a:r>
              <a:rPr dirty="0" sz="1100">
                <a:latin typeface="Artifakt Element"/>
                <a:cs typeface="Artifakt Element"/>
              </a:rPr>
              <a:t>automatically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given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changer’s </a:t>
            </a:r>
            <a:r>
              <a:rPr dirty="0" sz="1100">
                <a:latin typeface="Artifakt Element"/>
                <a:cs typeface="Artifakt Element"/>
              </a:rPr>
              <a:t>next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available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slot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number.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this </a:t>
            </a:r>
            <a:r>
              <a:rPr dirty="0" sz="1100">
                <a:latin typeface="Artifakt Element"/>
                <a:cs typeface="Artifakt Element"/>
              </a:rPr>
              <a:t>case,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new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added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slot </a:t>
            </a:r>
            <a:r>
              <a:rPr dirty="0" sz="1100">
                <a:latin typeface="Artifakt Element"/>
                <a:cs typeface="Artifakt Element"/>
              </a:rPr>
              <a:t>number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3.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014084" y="3077083"/>
            <a:ext cx="187515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14.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Verify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tool’s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number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736975"/>
            <a:ext cx="1878330" cy="1936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 b="1">
                <a:latin typeface="Artifakt Element"/>
                <a:cs typeface="Artifakt Element"/>
              </a:rPr>
              <a:t>15.</a:t>
            </a:r>
            <a:r>
              <a:rPr dirty="0" sz="1100" spc="2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Accept.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672453" y="4787265"/>
            <a:ext cx="121602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15.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Click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Accept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554602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55856" y="1138427"/>
            <a:ext cx="2818397" cy="182765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36820" y="3742981"/>
            <a:ext cx="2836545" cy="932776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5"/>
              <a:t> </a:t>
            </a:r>
            <a:r>
              <a:rPr dirty="0"/>
              <a:t>custom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25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656205" cy="108013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16.</a:t>
            </a:r>
            <a:r>
              <a:rPr dirty="0" sz="1100" spc="1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created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added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library.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If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extracted </a:t>
            </a:r>
            <a:r>
              <a:rPr dirty="0" sz="1100">
                <a:latin typeface="Artifakt Element"/>
                <a:cs typeface="Artifakt Element"/>
              </a:rPr>
              <a:t>any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holders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Step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8,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these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will </a:t>
            </a:r>
            <a:r>
              <a:rPr dirty="0" sz="1100">
                <a:latin typeface="Artifakt Element"/>
                <a:cs typeface="Artifakt Element"/>
              </a:rPr>
              <a:t>also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displayed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inside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tool </a:t>
            </a:r>
            <a:r>
              <a:rPr dirty="0" sz="1100" spc="-10">
                <a:latin typeface="Artifakt Element"/>
                <a:cs typeface="Artifakt Element"/>
              </a:rPr>
              <a:t>library.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068948" y="2868295"/>
            <a:ext cx="181991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16.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tool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library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483076"/>
            <a:ext cx="2768600" cy="65976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105"/>
              </a:spcBef>
            </a:pPr>
            <a:r>
              <a:rPr dirty="0" sz="1100" b="1">
                <a:latin typeface="Artifakt Element"/>
                <a:cs typeface="Artifakt Element"/>
              </a:rPr>
              <a:t>17.</a:t>
            </a:r>
            <a:r>
              <a:rPr dirty="0" sz="1100" spc="11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 tool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library is</a:t>
            </a:r>
            <a:r>
              <a:rPr dirty="0" sz="1100" spc="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automatically</a:t>
            </a:r>
            <a:r>
              <a:rPr dirty="0" sz="110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saved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Cloud.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Close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0">
                <a:latin typeface="Artifakt Element"/>
                <a:cs typeface="Artifakt Element"/>
              </a:rPr>
              <a:t> Library dialog.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454521" y="4825365"/>
            <a:ext cx="143256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17.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Close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dialog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344290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17770" y="1138427"/>
            <a:ext cx="2856356" cy="161810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17770" y="3533394"/>
            <a:ext cx="2855976" cy="1180465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5"/>
              <a:t> </a:t>
            </a:r>
            <a:r>
              <a:rPr dirty="0"/>
              <a:t>custom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25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FB82BBE10D4246B6F9E34DCB3DD665" ma:contentTypeVersion="13" ma:contentTypeDescription="Create a new document." ma:contentTypeScope="" ma:versionID="d228a60888aa89e672c2f36105b87892">
  <xsd:schema xmlns:xsd="http://www.w3.org/2001/XMLSchema" xmlns:xs="http://www.w3.org/2001/XMLSchema" xmlns:p="http://schemas.microsoft.com/office/2006/metadata/properties" xmlns:ns2="d5050065-5660-4611-a639-a0721ffd8a8c" xmlns:ns3="10a7b085-cd6c-49bc-a353-f9de308ea303" targetNamespace="http://schemas.microsoft.com/office/2006/metadata/properties" ma:root="true" ma:fieldsID="02292d135accbb2fd843cbe3f1e4414e" ns2:_="" ns3:_="">
    <xsd:import namespace="d5050065-5660-4611-a639-a0721ffd8a8c"/>
    <xsd:import namespace="10a7b085-cd6c-49bc-a353-f9de308ea30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050065-5660-4611-a639-a0721ffd8a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6a37fd13-9c92-403b-9679-d9988d4e14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a7b085-cd6c-49bc-a353-f9de308ea303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4df43f57-58d2-4c4a-bfa2-d35c5d7bb426}" ma:internalName="TaxCatchAll" ma:showField="CatchAllData" ma:web="10a7b085-cd6c-49bc-a353-f9de308ea30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050065-5660-4611-a639-a0721ffd8a8c">
      <Terms xmlns="http://schemas.microsoft.com/office/infopath/2007/PartnerControls"/>
    </lcf76f155ced4ddcb4097134ff3c332f>
    <TaxCatchAll xmlns="10a7b085-cd6c-49bc-a353-f9de308ea303" xsi:nil="true"/>
  </documentManagement>
</p:properties>
</file>

<file path=customXml/itemProps1.xml><?xml version="1.0" encoding="utf-8"?>
<ds:datastoreItem xmlns:ds="http://schemas.openxmlformats.org/officeDocument/2006/customXml" ds:itemID="{5766D27F-635B-46F2-B899-BA672FC217C1}"/>
</file>

<file path=customXml/itemProps2.xml><?xml version="1.0" encoding="utf-8"?>
<ds:datastoreItem xmlns:ds="http://schemas.openxmlformats.org/officeDocument/2006/customXml" ds:itemID="{5DD3CAED-B17B-406E-80A9-DF685EB30772}"/>
</file>

<file path=customXml/itemProps3.xml><?xml version="1.0" encoding="utf-8"?>
<ds:datastoreItem xmlns:ds="http://schemas.openxmlformats.org/officeDocument/2006/customXml" ds:itemID="{EFD78310-CE98-43DF-965D-004F17936292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Stephanie Acosta Mohammadi</dc:creator>
  <dcterms:created xsi:type="dcterms:W3CDTF">2025-06-13T00:58:33Z</dcterms:created>
  <dcterms:modified xsi:type="dcterms:W3CDTF">2025-06-13T00:58:33Z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2025-06-12T00:00:00Z</vt:filetime>
  </property>
  <property fmtid="{D5CDD505-2E9C-101B-9397-08002B2CF9AE}" pid="3" name="Creator">
    <vt:lpwstr>Microsoft® Word for Microsoft 365</vt:lpwstr>
  </property>
  <property fmtid="{D5CDD505-2E9C-101B-9397-08002B2CF9AE}" pid="4" name="LastSaved">
    <vt:filetime>2025-06-13T00:00:00Z</vt:filetime>
  </property>
  <property fmtid="{D5CDD505-2E9C-101B-9397-08002B2CF9AE}" pid="5" name="Producer">
    <vt:lpwstr>Microsoft® Word for Microsoft 365</vt:lpwstr>
  </property>
  <property fmtid="{D5CDD505-2E9C-101B-9397-08002B2CF9AE}" pid="6" name="ContentTypeId">
    <vt:lpwstr>0x01010090FB82BBE10D4246B6F9E34DCB3DD665</vt:lpwstr>
  </property>
</Properties>
</file>